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887788" cy="69119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>
        <p:scale>
          <a:sx n="125" d="100"/>
          <a:sy n="125" d="100"/>
        </p:scale>
        <p:origin x="3486" y="-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4" y="1131197"/>
            <a:ext cx="3304620" cy="2406391"/>
          </a:xfrm>
        </p:spPr>
        <p:txBody>
          <a:bodyPr anchor="b"/>
          <a:lstStyle>
            <a:lvl1pPr algn="ctr">
              <a:defRPr sz="255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74" y="3630388"/>
            <a:ext cx="2915841" cy="1668793"/>
          </a:xfrm>
        </p:spPr>
        <p:txBody>
          <a:bodyPr/>
          <a:lstStyle>
            <a:lvl1pPr marL="0" indent="0" algn="ctr">
              <a:buNone/>
              <a:defRPr sz="1020"/>
            </a:lvl1pPr>
            <a:lvl2pPr marL="194401" indent="0" algn="ctr">
              <a:buNone/>
              <a:defRPr sz="850"/>
            </a:lvl2pPr>
            <a:lvl3pPr marL="388803" indent="0" algn="ctr">
              <a:buNone/>
              <a:defRPr sz="765"/>
            </a:lvl3pPr>
            <a:lvl4pPr marL="583204" indent="0" algn="ctr">
              <a:buNone/>
              <a:defRPr sz="680"/>
            </a:lvl4pPr>
            <a:lvl5pPr marL="777606" indent="0" algn="ctr">
              <a:buNone/>
              <a:defRPr sz="680"/>
            </a:lvl5pPr>
            <a:lvl6pPr marL="972007" indent="0" algn="ctr">
              <a:buNone/>
              <a:defRPr sz="680"/>
            </a:lvl6pPr>
            <a:lvl7pPr marL="1166409" indent="0" algn="ctr">
              <a:buNone/>
              <a:defRPr sz="680"/>
            </a:lvl7pPr>
            <a:lvl8pPr marL="1360810" indent="0" algn="ctr">
              <a:buNone/>
              <a:defRPr sz="680"/>
            </a:lvl8pPr>
            <a:lvl9pPr marL="1555212" indent="0" algn="ctr">
              <a:buNone/>
              <a:defRPr sz="68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21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18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2199" y="367999"/>
            <a:ext cx="838304" cy="58575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7285" y="367999"/>
            <a:ext cx="2466316" cy="58575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6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61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261" y="1723196"/>
            <a:ext cx="3353217" cy="2875189"/>
          </a:xfrm>
        </p:spPr>
        <p:txBody>
          <a:bodyPr anchor="b"/>
          <a:lstStyle>
            <a:lvl1pPr>
              <a:defRPr sz="255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5261" y="4625585"/>
            <a:ext cx="3353217" cy="1511994"/>
          </a:xfrm>
        </p:spPr>
        <p:txBody>
          <a:bodyPr/>
          <a:lstStyle>
            <a:lvl1pPr marL="0" indent="0">
              <a:buNone/>
              <a:defRPr sz="1020">
                <a:solidFill>
                  <a:schemeClr val="tx1"/>
                </a:solidFill>
              </a:defRPr>
            </a:lvl1pPr>
            <a:lvl2pPr marL="194401" indent="0">
              <a:buNone/>
              <a:defRPr sz="850">
                <a:solidFill>
                  <a:schemeClr val="tx1">
                    <a:tint val="75000"/>
                  </a:schemeClr>
                </a:solidFill>
              </a:defRPr>
            </a:lvl2pPr>
            <a:lvl3pPr marL="388803" indent="0">
              <a:buNone/>
              <a:defRPr sz="765">
                <a:solidFill>
                  <a:schemeClr val="tx1">
                    <a:tint val="75000"/>
                  </a:schemeClr>
                </a:solidFill>
              </a:defRPr>
            </a:lvl3pPr>
            <a:lvl4pPr marL="583204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4pPr>
            <a:lvl5pPr marL="777606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5pPr>
            <a:lvl6pPr marL="972007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6pPr>
            <a:lvl7pPr marL="1166409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7pPr>
            <a:lvl8pPr marL="1360810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8pPr>
            <a:lvl9pPr marL="1555212" indent="0">
              <a:buNone/>
              <a:defRPr sz="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77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7285" y="1839993"/>
            <a:ext cx="1652310" cy="43855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8193" y="1839993"/>
            <a:ext cx="1652310" cy="43855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92" y="368000"/>
            <a:ext cx="3353217" cy="133599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792" y="1694395"/>
            <a:ext cx="1644716" cy="830396"/>
          </a:xfrm>
        </p:spPr>
        <p:txBody>
          <a:bodyPr anchor="b"/>
          <a:lstStyle>
            <a:lvl1pPr marL="0" indent="0">
              <a:buNone/>
              <a:defRPr sz="1020" b="1"/>
            </a:lvl1pPr>
            <a:lvl2pPr marL="194401" indent="0">
              <a:buNone/>
              <a:defRPr sz="850" b="1"/>
            </a:lvl2pPr>
            <a:lvl3pPr marL="388803" indent="0">
              <a:buNone/>
              <a:defRPr sz="765" b="1"/>
            </a:lvl3pPr>
            <a:lvl4pPr marL="583204" indent="0">
              <a:buNone/>
              <a:defRPr sz="680" b="1"/>
            </a:lvl4pPr>
            <a:lvl5pPr marL="777606" indent="0">
              <a:buNone/>
              <a:defRPr sz="680" b="1"/>
            </a:lvl5pPr>
            <a:lvl6pPr marL="972007" indent="0">
              <a:buNone/>
              <a:defRPr sz="680" b="1"/>
            </a:lvl6pPr>
            <a:lvl7pPr marL="1166409" indent="0">
              <a:buNone/>
              <a:defRPr sz="680" b="1"/>
            </a:lvl7pPr>
            <a:lvl8pPr marL="1360810" indent="0">
              <a:buNone/>
              <a:defRPr sz="680" b="1"/>
            </a:lvl8pPr>
            <a:lvl9pPr marL="1555212" indent="0">
              <a:buNone/>
              <a:defRPr sz="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792" y="2524791"/>
            <a:ext cx="1644716" cy="37135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68193" y="1694395"/>
            <a:ext cx="1652816" cy="830396"/>
          </a:xfrm>
        </p:spPr>
        <p:txBody>
          <a:bodyPr anchor="b"/>
          <a:lstStyle>
            <a:lvl1pPr marL="0" indent="0">
              <a:buNone/>
              <a:defRPr sz="1020" b="1"/>
            </a:lvl1pPr>
            <a:lvl2pPr marL="194401" indent="0">
              <a:buNone/>
              <a:defRPr sz="850" b="1"/>
            </a:lvl2pPr>
            <a:lvl3pPr marL="388803" indent="0">
              <a:buNone/>
              <a:defRPr sz="765" b="1"/>
            </a:lvl3pPr>
            <a:lvl4pPr marL="583204" indent="0">
              <a:buNone/>
              <a:defRPr sz="680" b="1"/>
            </a:lvl4pPr>
            <a:lvl5pPr marL="777606" indent="0">
              <a:buNone/>
              <a:defRPr sz="680" b="1"/>
            </a:lvl5pPr>
            <a:lvl6pPr marL="972007" indent="0">
              <a:buNone/>
              <a:defRPr sz="680" b="1"/>
            </a:lvl6pPr>
            <a:lvl7pPr marL="1166409" indent="0">
              <a:buNone/>
              <a:defRPr sz="680" b="1"/>
            </a:lvl7pPr>
            <a:lvl8pPr marL="1360810" indent="0">
              <a:buNone/>
              <a:defRPr sz="680" b="1"/>
            </a:lvl8pPr>
            <a:lvl9pPr marL="1555212" indent="0">
              <a:buNone/>
              <a:defRPr sz="68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68193" y="2524791"/>
            <a:ext cx="1652816" cy="37135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3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60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50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92" y="460798"/>
            <a:ext cx="1253913" cy="1612794"/>
          </a:xfrm>
        </p:spPr>
        <p:txBody>
          <a:bodyPr anchor="b"/>
          <a:lstStyle>
            <a:lvl1pPr>
              <a:defRPr sz="136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2816" y="995198"/>
            <a:ext cx="1968193" cy="4911982"/>
          </a:xfrm>
        </p:spPr>
        <p:txBody>
          <a:bodyPr/>
          <a:lstStyle>
            <a:lvl1pPr>
              <a:defRPr sz="1361"/>
            </a:lvl1pPr>
            <a:lvl2pPr>
              <a:defRPr sz="1191"/>
            </a:lvl2pPr>
            <a:lvl3pPr>
              <a:defRPr sz="1020"/>
            </a:lvl3pPr>
            <a:lvl4pPr>
              <a:defRPr sz="850"/>
            </a:lvl4pPr>
            <a:lvl5pPr>
              <a:defRPr sz="850"/>
            </a:lvl5pPr>
            <a:lvl6pPr>
              <a:defRPr sz="850"/>
            </a:lvl6pPr>
            <a:lvl7pPr>
              <a:defRPr sz="850"/>
            </a:lvl7pPr>
            <a:lvl8pPr>
              <a:defRPr sz="850"/>
            </a:lvl8pPr>
            <a:lvl9pPr>
              <a:defRPr sz="8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7792" y="2073592"/>
            <a:ext cx="1253913" cy="3841587"/>
          </a:xfrm>
        </p:spPr>
        <p:txBody>
          <a:bodyPr/>
          <a:lstStyle>
            <a:lvl1pPr marL="0" indent="0">
              <a:buNone/>
              <a:defRPr sz="680"/>
            </a:lvl1pPr>
            <a:lvl2pPr marL="194401" indent="0">
              <a:buNone/>
              <a:defRPr sz="595"/>
            </a:lvl2pPr>
            <a:lvl3pPr marL="388803" indent="0">
              <a:buNone/>
              <a:defRPr sz="510"/>
            </a:lvl3pPr>
            <a:lvl4pPr marL="583204" indent="0">
              <a:buNone/>
              <a:defRPr sz="425"/>
            </a:lvl4pPr>
            <a:lvl5pPr marL="777606" indent="0">
              <a:buNone/>
              <a:defRPr sz="425"/>
            </a:lvl5pPr>
            <a:lvl6pPr marL="972007" indent="0">
              <a:buNone/>
              <a:defRPr sz="425"/>
            </a:lvl6pPr>
            <a:lvl7pPr marL="1166409" indent="0">
              <a:buNone/>
              <a:defRPr sz="425"/>
            </a:lvl7pPr>
            <a:lvl8pPr marL="1360810" indent="0">
              <a:buNone/>
              <a:defRPr sz="425"/>
            </a:lvl8pPr>
            <a:lvl9pPr marL="1555212" indent="0">
              <a:buNone/>
              <a:defRPr sz="42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5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92" y="460798"/>
            <a:ext cx="1253913" cy="1612794"/>
          </a:xfrm>
        </p:spPr>
        <p:txBody>
          <a:bodyPr anchor="b"/>
          <a:lstStyle>
            <a:lvl1pPr>
              <a:defRPr sz="136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52816" y="995198"/>
            <a:ext cx="1968193" cy="4911982"/>
          </a:xfrm>
        </p:spPr>
        <p:txBody>
          <a:bodyPr anchor="t"/>
          <a:lstStyle>
            <a:lvl1pPr marL="0" indent="0">
              <a:buNone/>
              <a:defRPr sz="1361"/>
            </a:lvl1pPr>
            <a:lvl2pPr marL="194401" indent="0">
              <a:buNone/>
              <a:defRPr sz="1191"/>
            </a:lvl2pPr>
            <a:lvl3pPr marL="388803" indent="0">
              <a:buNone/>
              <a:defRPr sz="1020"/>
            </a:lvl3pPr>
            <a:lvl4pPr marL="583204" indent="0">
              <a:buNone/>
              <a:defRPr sz="850"/>
            </a:lvl4pPr>
            <a:lvl5pPr marL="777606" indent="0">
              <a:buNone/>
              <a:defRPr sz="850"/>
            </a:lvl5pPr>
            <a:lvl6pPr marL="972007" indent="0">
              <a:buNone/>
              <a:defRPr sz="850"/>
            </a:lvl6pPr>
            <a:lvl7pPr marL="1166409" indent="0">
              <a:buNone/>
              <a:defRPr sz="850"/>
            </a:lvl7pPr>
            <a:lvl8pPr marL="1360810" indent="0">
              <a:buNone/>
              <a:defRPr sz="850"/>
            </a:lvl8pPr>
            <a:lvl9pPr marL="1555212" indent="0">
              <a:buNone/>
              <a:defRPr sz="85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7792" y="2073592"/>
            <a:ext cx="1253913" cy="3841587"/>
          </a:xfrm>
        </p:spPr>
        <p:txBody>
          <a:bodyPr/>
          <a:lstStyle>
            <a:lvl1pPr marL="0" indent="0">
              <a:buNone/>
              <a:defRPr sz="680"/>
            </a:lvl1pPr>
            <a:lvl2pPr marL="194401" indent="0">
              <a:buNone/>
              <a:defRPr sz="595"/>
            </a:lvl2pPr>
            <a:lvl3pPr marL="388803" indent="0">
              <a:buNone/>
              <a:defRPr sz="510"/>
            </a:lvl3pPr>
            <a:lvl4pPr marL="583204" indent="0">
              <a:buNone/>
              <a:defRPr sz="425"/>
            </a:lvl4pPr>
            <a:lvl5pPr marL="777606" indent="0">
              <a:buNone/>
              <a:defRPr sz="425"/>
            </a:lvl5pPr>
            <a:lvl6pPr marL="972007" indent="0">
              <a:buNone/>
              <a:defRPr sz="425"/>
            </a:lvl6pPr>
            <a:lvl7pPr marL="1166409" indent="0">
              <a:buNone/>
              <a:defRPr sz="425"/>
            </a:lvl7pPr>
            <a:lvl8pPr marL="1360810" indent="0">
              <a:buNone/>
              <a:defRPr sz="425"/>
            </a:lvl8pPr>
            <a:lvl9pPr marL="1555212" indent="0">
              <a:buNone/>
              <a:defRPr sz="42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37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7286" y="368000"/>
            <a:ext cx="3353217" cy="1335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286" y="1839993"/>
            <a:ext cx="3353217" cy="4385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7286" y="6406378"/>
            <a:ext cx="874752" cy="36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993CD-5A4E-4318-897E-44DBAAA94F50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7830" y="6406378"/>
            <a:ext cx="1312128" cy="36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45750" y="6406378"/>
            <a:ext cx="874752" cy="367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FECC5-41ED-482A-B7DA-38D31CCA8300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ECA0003-CC67-4174-A0EE-CDA48ACA16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887788" cy="52694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E965EE1-C2A0-4A42-A1C7-589FFB19814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289" y="368001"/>
            <a:ext cx="630648" cy="52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388803" rtl="0" eaLnBrk="1" latinLnBrk="0" hangingPunct="1">
        <a:lnSpc>
          <a:spcPct val="90000"/>
        </a:lnSpc>
        <a:spcBef>
          <a:spcPct val="0"/>
        </a:spcBef>
        <a:buNone/>
        <a:defRPr sz="187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97201" indent="-97201" algn="l" defTabSz="388803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191" kern="1200">
          <a:solidFill>
            <a:srgbClr val="002060"/>
          </a:solidFill>
          <a:latin typeface="+mn-lt"/>
          <a:ea typeface="+mn-ea"/>
          <a:cs typeface="+mn-cs"/>
        </a:defRPr>
      </a:lvl1pPr>
      <a:lvl2pPr marL="291602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1020" kern="1200">
          <a:solidFill>
            <a:srgbClr val="002060"/>
          </a:solidFill>
          <a:latin typeface="+mn-lt"/>
          <a:ea typeface="+mn-ea"/>
          <a:cs typeface="+mn-cs"/>
        </a:defRPr>
      </a:lvl2pPr>
      <a:lvl3pPr marL="486004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850" kern="1200">
          <a:solidFill>
            <a:srgbClr val="002060"/>
          </a:solidFill>
          <a:latin typeface="+mn-lt"/>
          <a:ea typeface="+mn-ea"/>
          <a:cs typeface="+mn-cs"/>
        </a:defRPr>
      </a:lvl3pPr>
      <a:lvl4pPr marL="680405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rgbClr val="002060"/>
          </a:solidFill>
          <a:latin typeface="+mn-lt"/>
          <a:ea typeface="+mn-ea"/>
          <a:cs typeface="+mn-cs"/>
        </a:defRPr>
      </a:lvl4pPr>
      <a:lvl5pPr marL="874806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rgbClr val="002060"/>
          </a:solidFill>
          <a:latin typeface="+mn-lt"/>
          <a:ea typeface="+mn-ea"/>
          <a:cs typeface="+mn-cs"/>
        </a:defRPr>
      </a:lvl5pPr>
      <a:lvl6pPr marL="1069208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chemeClr val="tx1"/>
          </a:solidFill>
          <a:latin typeface="+mn-lt"/>
          <a:ea typeface="+mn-ea"/>
          <a:cs typeface="+mn-cs"/>
        </a:defRPr>
      </a:lvl6pPr>
      <a:lvl7pPr marL="1263609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chemeClr val="tx1"/>
          </a:solidFill>
          <a:latin typeface="+mn-lt"/>
          <a:ea typeface="+mn-ea"/>
          <a:cs typeface="+mn-cs"/>
        </a:defRPr>
      </a:lvl7pPr>
      <a:lvl8pPr marL="1458011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chemeClr val="tx1"/>
          </a:solidFill>
          <a:latin typeface="+mn-lt"/>
          <a:ea typeface="+mn-ea"/>
          <a:cs typeface="+mn-cs"/>
        </a:defRPr>
      </a:lvl8pPr>
      <a:lvl9pPr marL="1652412" indent="-97201" algn="l" defTabSz="38880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1pPr>
      <a:lvl2pPr marL="194401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2pPr>
      <a:lvl3pPr marL="388803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3pPr>
      <a:lvl4pPr marL="583204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4pPr>
      <a:lvl5pPr marL="777606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5pPr>
      <a:lvl6pPr marL="972007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6pPr>
      <a:lvl7pPr marL="1166409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7pPr>
      <a:lvl8pPr marL="1360810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8pPr>
      <a:lvl9pPr marL="1555212" algn="l" defTabSz="388803" rtl="0" eaLnBrk="1" latinLnBrk="0" hangingPunct="1">
        <a:defRPr sz="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7621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1048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Morcillo, Laurie</dc:creator>
  <cp:lastModifiedBy>Morcillo, Laurie</cp:lastModifiedBy>
  <cp:revision>10</cp:revision>
  <cp:lastPrinted>2025-11-18T09:07:42Z</cp:lastPrinted>
  <dcterms:created xsi:type="dcterms:W3CDTF">2025-11-17T16:02:13Z</dcterms:created>
  <dcterms:modified xsi:type="dcterms:W3CDTF">2025-11-18T09:40:39Z</dcterms:modified>
</cp:coreProperties>
</file>