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1"/>
  </p:sldMasterIdLst>
  <p:notesMasterIdLst>
    <p:notesMasterId r:id="rId6"/>
  </p:notesMasterIdLst>
  <p:sldIdLst>
    <p:sldId id="256" r:id="rId2"/>
    <p:sldId id="259" r:id="rId3"/>
    <p:sldId id="257" r:id="rId4"/>
    <p:sldId id="280" r:id="rId5"/>
  </p:sldIdLst>
  <p:sldSz cx="9144000" cy="5143500" type="screen16x9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72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1E82D-B942-4C23-B839-D4A3645CD867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10531-4887-458C-A8F2-B2302866E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773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1005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99770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03652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 de la publication">
    <p:bg>
      <p:bgPr>
        <a:gradFill>
          <a:gsLst>
            <a:gs pos="73000">
              <a:schemeClr val="bg1"/>
            </a:gs>
            <a:gs pos="100000">
              <a:schemeClr val="accent1">
                <a:lumMod val="75000"/>
              </a:schemeClr>
            </a:gs>
            <a:gs pos="90000">
              <a:schemeClr val="bg1"/>
            </a:gs>
            <a:gs pos="23000">
              <a:schemeClr val="bg1"/>
            </a:gs>
            <a:gs pos="36000">
              <a:schemeClr val="bg1"/>
            </a:gs>
            <a:gs pos="35000">
              <a:schemeClr val="bg1"/>
            </a:gs>
            <a:gs pos="21000">
              <a:schemeClr val="bg1"/>
            </a:gs>
            <a:gs pos="53000">
              <a:schemeClr val="bg1"/>
            </a:gs>
            <a:gs pos="0">
              <a:schemeClr val="bg1"/>
            </a:gs>
            <a:gs pos="65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45711"/>
            <a:ext cx="6858000" cy="897640"/>
          </a:xfrm>
        </p:spPr>
        <p:txBody>
          <a:bodyPr/>
          <a:lstStyle>
            <a:lvl1pPr marL="0" indent="0" algn="ctr">
              <a:buNone/>
              <a:defRPr sz="1246"/>
            </a:lvl1pPr>
            <a:lvl2pPr marL="237390" indent="0" algn="ctr">
              <a:buNone/>
              <a:defRPr sz="1038"/>
            </a:lvl2pPr>
            <a:lvl3pPr marL="474779" indent="0" algn="ctr">
              <a:buNone/>
              <a:defRPr sz="935"/>
            </a:lvl3pPr>
            <a:lvl4pPr marL="712169" indent="0" algn="ctr">
              <a:buNone/>
              <a:defRPr sz="831"/>
            </a:lvl4pPr>
            <a:lvl5pPr marL="949559" indent="0" algn="ctr">
              <a:buNone/>
              <a:defRPr sz="831"/>
            </a:lvl5pPr>
            <a:lvl6pPr marL="1186948" indent="0" algn="ctr">
              <a:buNone/>
              <a:defRPr sz="831"/>
            </a:lvl6pPr>
            <a:lvl7pPr marL="1424338" indent="0" algn="ctr">
              <a:buNone/>
              <a:defRPr sz="831"/>
            </a:lvl7pPr>
            <a:lvl8pPr marL="1661728" indent="0" algn="ctr">
              <a:buNone/>
              <a:defRPr sz="831"/>
            </a:lvl8pPr>
            <a:lvl9pPr marL="1899117" indent="0" algn="ctr">
              <a:buNone/>
              <a:defRPr sz="831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EF68981-88B7-473D-9A01-7714A0E344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089" y="844699"/>
            <a:ext cx="1352518" cy="79460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60AB08B-6E16-4085-81A0-8278463BCDB7}"/>
              </a:ext>
            </a:extLst>
          </p:cNvPr>
          <p:cNvSpPr txBox="1"/>
          <p:nvPr userDrawn="1"/>
        </p:nvSpPr>
        <p:spPr>
          <a:xfrm>
            <a:off x="4572001" y="1944666"/>
            <a:ext cx="60959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46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94F3A76-0356-4BD0-A575-DCB916C8A6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794605"/>
          </a:xfrm>
          <a:prstGeom prst="rect">
            <a:avLst/>
          </a:prstGeom>
        </p:spPr>
      </p:pic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3CA3E99-07F0-4AFB-9A85-62D6C6ABEB1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9967" y="1791536"/>
            <a:ext cx="7984067" cy="897640"/>
          </a:xfrm>
          <a:solidFill>
            <a:schemeClr val="bg2"/>
          </a:solidFill>
          <a:ln>
            <a:solidFill>
              <a:srgbClr val="002060"/>
            </a:solidFill>
            <a:prstDash val="lgDashDot"/>
          </a:ln>
        </p:spPr>
        <p:txBody>
          <a:bodyPr anchor="ctr">
            <a:normAutofit/>
          </a:bodyPr>
          <a:lstStyle>
            <a:lvl1pPr marL="0" indent="0" algn="ctr">
              <a:buNone/>
              <a:defRPr sz="2769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fr-FR" dirty="0"/>
              <a:t>CLIQUEZ ICI POUR MODIFIER LE TITRE</a:t>
            </a:r>
          </a:p>
        </p:txBody>
      </p:sp>
    </p:spTree>
    <p:extLst>
      <p:ext uri="{BB962C8B-B14F-4D97-AF65-F5344CB8AC3E}">
        <p14:creationId xmlns:p14="http://schemas.microsoft.com/office/powerpoint/2010/main" val="1996941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u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022106"/>
            <a:ext cx="7886700" cy="3431820"/>
          </a:xfrm>
        </p:spPr>
        <p:txBody>
          <a:bodyPr>
            <a:normAutofit/>
          </a:bodyPr>
          <a:lstStyle>
            <a:lvl1pPr marL="237390" indent="-237390">
              <a:buFont typeface="Wingdings" panose="05000000000000000000" pitchFamily="2" charset="2"/>
              <a:buChar char="v"/>
              <a:defRPr sz="1108"/>
            </a:lvl1pPr>
            <a:lvl2pPr marL="474779" indent="-237390">
              <a:buFont typeface="Wingdings" panose="05000000000000000000" pitchFamily="2" charset="2"/>
              <a:buChar char="§"/>
              <a:defRPr sz="969"/>
            </a:lvl2pPr>
            <a:lvl3pPr marL="712169" indent="-237390">
              <a:buFont typeface="Arial" panose="020B0604020202020204" pitchFamily="34" charset="0"/>
              <a:buChar char="•"/>
              <a:defRPr sz="969"/>
            </a:lvl3pPr>
            <a:lvl4pPr marL="883619" indent="-171450">
              <a:buFont typeface="Courier New" panose="02070309020205020404" pitchFamily="49" charset="0"/>
              <a:buChar char="o"/>
              <a:defRPr sz="762"/>
            </a:lvl4pPr>
            <a:lvl5pPr marL="1107818" indent="-158260">
              <a:buFont typeface="+mj-lt"/>
              <a:buAutoNum type="arabicPeriod"/>
              <a:defRPr sz="762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074AF1F-63E5-40E6-8D59-F2F2047B36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654"/>
            <a:ext cx="9144000" cy="79460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B1F41FC9-8307-40D9-8B3A-0B2C4EF70F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308" y="75666"/>
            <a:ext cx="763762" cy="433993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0C8C18B-072C-48F6-A595-4F7CD16A8E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3895" y="223633"/>
            <a:ext cx="6870264" cy="286025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62">
                <a:solidFill>
                  <a:srgbClr val="002060"/>
                </a:solidFill>
              </a:defRPr>
            </a:lvl1pPr>
          </a:lstStyle>
          <a:p>
            <a:pPr lvl="0"/>
            <a:r>
              <a:rPr lang="fr-FR" dirty="0"/>
              <a:t>CLIQUEZ ICI POUR MODIFIER LE TITRE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AC9FA8D-9972-477F-8F71-E8ED101753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2301" y="834995"/>
            <a:ext cx="7886700" cy="133533"/>
          </a:xfrm>
        </p:spPr>
        <p:txBody>
          <a:bodyPr>
            <a:noAutofit/>
          </a:bodyPr>
          <a:lstStyle>
            <a:lvl1pPr marL="0" indent="0">
              <a:buNone/>
              <a:defRPr sz="1246" b="1" u="sng">
                <a:latin typeface="+mj-lt"/>
              </a:defRPr>
            </a:lvl1pPr>
          </a:lstStyle>
          <a:p>
            <a:pPr lvl="0"/>
            <a:r>
              <a:rPr lang="fr-FR" dirty="0"/>
              <a:t>Cliquez pour un sous-titre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9D8250E-0A73-4BDA-B2F8-E62BA0E37C53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009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uteurs et affili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4DD1BB35-8F9B-42F6-B4A3-388490BAC9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794605"/>
          </a:xfrm>
          <a:prstGeom prst="rect">
            <a:avLst/>
          </a:prstGeom>
        </p:spPr>
      </p:pic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43D163B3-81CD-4498-B7DA-12A6216EBF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5407" y="1116572"/>
            <a:ext cx="8577462" cy="650316"/>
          </a:xfrm>
        </p:spPr>
        <p:txBody>
          <a:bodyPr>
            <a:normAutofit/>
          </a:bodyPr>
          <a:lstStyle>
            <a:lvl1pPr marL="0" indent="0">
              <a:buNone/>
              <a:defRPr sz="969" i="1"/>
            </a:lvl1pPr>
          </a:lstStyle>
          <a:p>
            <a:pPr lvl="0"/>
            <a:r>
              <a:rPr lang="fr-FR" dirty="0"/>
              <a:t>[Notez ici le nom des auteurs séparé par des virgules, notez « AURAGEN consortium » comme auteur unique pour le GCS AURAGEN ]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3000479-9D3A-4A78-97D7-FD3B0C3B5A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3633" y="2008021"/>
            <a:ext cx="8577462" cy="969719"/>
          </a:xfrm>
        </p:spPr>
        <p:txBody>
          <a:bodyPr>
            <a:normAutofit/>
          </a:bodyPr>
          <a:lstStyle>
            <a:lvl1pPr marL="0" indent="0">
              <a:buNone/>
              <a:defRPr sz="969" i="1"/>
            </a:lvl1pPr>
          </a:lstStyle>
          <a:p>
            <a:pPr lvl="0"/>
            <a:r>
              <a:rPr lang="fr-FR" dirty="0"/>
              <a:t>[Notez ici les affiliations, notez « GCS AURAGEN, 69003 Lyon, France » pour l’auteur « AURAGEN consortium » ]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228ED3-2941-4811-8F26-3958752771C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3634" y="3040420"/>
            <a:ext cx="8576733" cy="14507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>
              <a:defRPr sz="1108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(Autres)</a:t>
            </a:r>
          </a:p>
        </p:txBody>
      </p:sp>
      <p:sp>
        <p:nvSpPr>
          <p:cNvPr id="10" name="Espace réservé du texte 12">
            <a:extLst>
              <a:ext uri="{FF2B5EF4-FFF2-40B4-BE49-F238E27FC236}">
                <a16:creationId xmlns:a16="http://schemas.microsoft.com/office/drawing/2014/main" id="{DB1CA89F-0354-4A97-96A3-F5A0280D11F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85728" y="3185494"/>
            <a:ext cx="8577462" cy="969719"/>
          </a:xfrm>
        </p:spPr>
        <p:txBody>
          <a:bodyPr>
            <a:normAutofit/>
          </a:bodyPr>
          <a:lstStyle>
            <a:lvl1pPr marL="0" indent="0">
              <a:buNone/>
              <a:defRPr sz="969" i="1"/>
            </a:lvl1pPr>
          </a:lstStyle>
          <a:p>
            <a:pPr lvl="0"/>
            <a:r>
              <a:rPr lang="fr-FR" dirty="0"/>
              <a:t>[…………..] 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94567CBD-DCFA-4B28-B97E-EB0E4D1838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3634" y="944795"/>
            <a:ext cx="8576733" cy="14711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>
              <a:defRPr sz="1108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Auteurs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D72F9405-25EF-4019-9393-9E7162D7FAA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3634" y="1829569"/>
            <a:ext cx="8576733" cy="14711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>
              <a:defRPr sz="1108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Affiliations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0F7377E4-3187-4373-83A0-705A84DFFCB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353" y="141970"/>
            <a:ext cx="827196" cy="433993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898B05-2346-4604-AC38-877E0D7C7C3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861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9EC12-92C5-4DB8-9667-4BADEBACAB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08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39124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42917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37374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88096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7504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70338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01067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97997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7AE72-DA4B-4D1E-A524-20D7833534CA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5E1D0C6-F812-41A3-85A1-52956DF4D0AC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720"/>
            <a:ext cx="9144000" cy="79460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810D03E5-F183-488D-9232-DE4C4A6D9F02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130" y="6963"/>
            <a:ext cx="1038436" cy="53376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28F84AB-56A8-4795-9BAF-DAFAF6CE201D}"/>
              </a:ext>
            </a:extLst>
          </p:cNvPr>
          <p:cNvSpPr txBox="1">
            <a:spLocks/>
          </p:cNvSpPr>
          <p:nvPr userDrawn="1"/>
        </p:nvSpPr>
        <p:spPr>
          <a:xfrm>
            <a:off x="492355" y="968171"/>
            <a:ext cx="7886700" cy="202846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7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u="sng" kern="1200">
                <a:solidFill>
                  <a:srgbClr val="17406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46" dirty="0"/>
              <a:t>Modifiez le style du titre</a:t>
            </a:r>
            <a:endParaRPr lang="en-US" sz="1246" dirty="0"/>
          </a:p>
        </p:txBody>
      </p:sp>
    </p:spTree>
    <p:extLst>
      <p:ext uri="{BB962C8B-B14F-4D97-AF65-F5344CB8AC3E}">
        <p14:creationId xmlns:p14="http://schemas.microsoft.com/office/powerpoint/2010/main" val="253294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74" r:id="rId1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3">
            <a:extLst>
              <a:ext uri="{FF2B5EF4-FFF2-40B4-BE49-F238E27FC236}">
                <a16:creationId xmlns:a16="http://schemas.microsoft.com/office/drawing/2014/main" id="{70D59E6A-826A-48BE-A34F-8960177A7B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A3E449B-0608-4C04-A87D-9E0B566AC9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55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chemeClr val="bg1"/>
            </a:gs>
            <a:gs pos="100000">
              <a:schemeClr val="accent1">
                <a:lumMod val="75000"/>
              </a:schemeClr>
            </a:gs>
            <a:gs pos="90000">
              <a:schemeClr val="bg1"/>
            </a:gs>
            <a:gs pos="23000">
              <a:schemeClr val="bg1"/>
            </a:gs>
            <a:gs pos="36000">
              <a:schemeClr val="bg1"/>
            </a:gs>
            <a:gs pos="35000">
              <a:schemeClr val="bg1"/>
            </a:gs>
            <a:gs pos="21000">
              <a:schemeClr val="bg1"/>
            </a:gs>
            <a:gs pos="53000">
              <a:schemeClr val="bg1"/>
            </a:gs>
            <a:gs pos="0">
              <a:schemeClr val="bg1"/>
            </a:gs>
            <a:gs pos="6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BC84CC51-0F1B-43F0-A786-346A27FF7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057D55-B09A-4804-9C0A-C1E6C7C1DA7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3A7EDB-6735-45BE-9259-2A6AC3CA270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DCB296F-CA33-4AF8-9A7F-D8A87D2292E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32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C7A848-E295-47F7-8ED2-912C560B48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341FAF3-221F-4AFF-AA9C-F96B916AE6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F6B3272-57C3-4B17-8D50-0F3388896D2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C6DBA3A-039F-4846-8BE8-F9572A4C50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B2BE139-D7FD-40DD-8BE0-506E98C47C6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253CA6D-45F1-47E4-A40F-6E84EFB164C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2096B18-4AC0-4F5D-AE41-F1ECC543EB1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03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7C1475-6BA0-426C-86F6-013BB4970E5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36953" y="63852"/>
            <a:ext cx="7442786" cy="498579"/>
          </a:xfrm>
        </p:spPr>
        <p:txBody>
          <a:bodyPr/>
          <a:lstStyle/>
          <a:p>
            <a:r>
              <a:rPr lang="fr-FR" sz="3200" dirty="0">
                <a:solidFill>
                  <a:srgbClr val="00B0F0"/>
                </a:solidFill>
                <a:latin typeface="Bookman Old Style" panose="02050604050505020204" pitchFamily="18" charset="0"/>
              </a:rPr>
              <a:t>Merci !</a:t>
            </a:r>
            <a:endParaRPr lang="fr-FR" sz="3200" b="1" dirty="0">
              <a:solidFill>
                <a:srgbClr val="00B0F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B7A46DB-0092-434F-86DA-0EEC3DEAE085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8487AE72-DA4B-4D1E-A524-20D7833534CA}" type="slidenum">
              <a:rPr lang="fr-FR" smtClean="0"/>
              <a:t>4</a:t>
            </a:fld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DC2B118-E786-4E40-BF5C-3DE6DE991D98}"/>
              </a:ext>
            </a:extLst>
          </p:cNvPr>
          <p:cNvSpPr txBox="1"/>
          <p:nvPr/>
        </p:nvSpPr>
        <p:spPr>
          <a:xfrm>
            <a:off x="156647" y="815273"/>
            <a:ext cx="1730923" cy="414459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defTabSz="742950"/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Ayham</a:t>
            </a:r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Alahmad</a:t>
            </a:r>
            <a:endParaRPr lang="fr-FR"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Léa André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Tiffanie</a:t>
            </a:r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 Antonio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Laure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Barjhoux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Julien Barnes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Emilien Beaussart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Thibaut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Benquey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Salma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BenSaïd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Virginie Bernard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Jean-Yves Blay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Ahmed Bouras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Sandrine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Boyault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Tristan Celse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Estelle Champion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Sébastien Chapelant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Quentin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Charret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cs typeface="Times New Roman" panose="02020603050405020304" pitchFamily="18" charset="0"/>
              </a:rPr>
              <a:t>Olivier </a:t>
            </a:r>
            <a:r>
              <a:rPr lang="fr-FR" sz="1463" dirty="0" err="1">
                <a:solidFill>
                  <a:prstClr val="black"/>
                </a:solidFill>
                <a:cs typeface="Times New Roman" panose="02020603050405020304" pitchFamily="18" charset="0"/>
              </a:rPr>
              <a:t>Chenavier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endParaRPr lang="fr-FR" sz="1463" kern="100" dirty="0">
              <a:solidFill>
                <a:prstClr val="black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CAAF72B-3442-4770-B19B-372AC6AE8A82}"/>
              </a:ext>
            </a:extLst>
          </p:cNvPr>
          <p:cNvSpPr txBox="1"/>
          <p:nvPr/>
        </p:nvSpPr>
        <p:spPr>
          <a:xfrm>
            <a:off x="6959891" y="828393"/>
            <a:ext cx="2578398" cy="17451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Anne Thomas </a:t>
            </a: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Frédéric Tran-Mau-Them </a:t>
            </a: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Nathalie Vacher </a:t>
            </a: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Alain Viari</a:t>
            </a:r>
            <a:endParaRPr sz="1463" dirty="0">
              <a:solidFill>
                <a:prstClr val="black"/>
              </a:solidFill>
            </a:endParaRP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Christine Vinciguerra</a:t>
            </a:r>
            <a:endParaRPr sz="1463" dirty="0">
              <a:solidFill>
                <a:prstClr val="black"/>
              </a:solidFill>
            </a:endParaRPr>
          </a:p>
          <a:p>
            <a:pPr defTabSz="742950">
              <a:spcAft>
                <a:spcPts val="81"/>
              </a:spcAft>
            </a:pPr>
            <a:r>
              <a:rPr lang="fr-FR" sz="1463" dirty="0">
                <a:solidFill>
                  <a:prstClr val="black"/>
                </a:solidFill>
              </a:rPr>
              <a:t>Anne-Christine </a:t>
            </a:r>
            <a:r>
              <a:rPr lang="fr-FR" sz="1463" dirty="0" err="1">
                <a:solidFill>
                  <a:prstClr val="black"/>
                </a:solidFill>
              </a:rPr>
              <a:t>Waymel</a:t>
            </a:r>
            <a:r>
              <a:rPr lang="fr-FR" sz="1463" dirty="0">
                <a:solidFill>
                  <a:prstClr val="black"/>
                </a:solidFill>
              </a:rPr>
              <a:t> </a:t>
            </a:r>
            <a:endParaRPr sz="1463" dirty="0">
              <a:solidFill>
                <a:prstClr val="black"/>
              </a:solidFill>
            </a:endParaRPr>
          </a:p>
          <a:p>
            <a:pPr defTabSz="742950">
              <a:spcAft>
                <a:spcPts val="81"/>
              </a:spcAft>
            </a:pPr>
            <a:endParaRPr lang="fr-FR" sz="1463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4AACAF4-B55A-46A7-8EB2-C0ACC4ED6E5C}"/>
              </a:ext>
            </a:extLst>
          </p:cNvPr>
          <p:cNvSpPr txBox="1"/>
          <p:nvPr/>
        </p:nvSpPr>
        <p:spPr>
          <a:xfrm>
            <a:off x="2119976" y="818346"/>
            <a:ext cx="2644180" cy="391947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defTabSz="742950"/>
            <a:r>
              <a:rPr lang="fr-FR" sz="1463" dirty="0">
                <a:solidFill>
                  <a:prstClr val="black"/>
                </a:solidFill>
              </a:rPr>
              <a:t>Nathalie </a:t>
            </a:r>
            <a:r>
              <a:rPr lang="fr-FR" sz="1463" dirty="0" err="1">
                <a:solidFill>
                  <a:prstClr val="black"/>
                </a:solidFill>
              </a:rPr>
              <a:t>Chillet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Anissa Dahmani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Geoffroy </a:t>
            </a:r>
            <a:r>
              <a:rPr lang="fr-FR" sz="1463" dirty="0" err="1">
                <a:solidFill>
                  <a:prstClr val="black"/>
                </a:solidFill>
              </a:rPr>
              <a:t>Delplancq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Clémentine Faure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Anthony Ferrari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Carole Ferraro-</a:t>
            </a:r>
            <a:r>
              <a:rPr lang="fr-FR" sz="1463" dirty="0" err="1">
                <a:solidFill>
                  <a:prstClr val="black"/>
                </a:solidFill>
              </a:rPr>
              <a:t>Peyret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Pascale Flandrin-</a:t>
            </a:r>
            <a:r>
              <a:rPr lang="fr-FR" sz="1463" dirty="0" err="1">
                <a:solidFill>
                  <a:prstClr val="black"/>
                </a:solidFill>
              </a:rPr>
              <a:t>Gresta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Lucas Gauthier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Damien Geneste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Sandrine Genoux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Brune Henry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Eulalie </a:t>
            </a:r>
            <a:r>
              <a:rPr lang="fr-FR" sz="1463" dirty="0" err="1">
                <a:solidFill>
                  <a:prstClr val="black"/>
                </a:solidFill>
              </a:rPr>
              <a:t>Lasseaux-Robine</a:t>
            </a:r>
            <a:endParaRPr lang="fr-FR"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Pauline Le-Tanno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Clément </a:t>
            </a:r>
            <a:r>
              <a:rPr lang="fr-FR" sz="1463" dirty="0" err="1">
                <a:solidFill>
                  <a:prstClr val="black"/>
                </a:solidFill>
              </a:rPr>
              <a:t>Lionnet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Cornelia </a:t>
            </a:r>
            <a:r>
              <a:rPr lang="fr-FR" sz="1463" dirty="0" err="1">
                <a:solidFill>
                  <a:prstClr val="black"/>
                </a:solidFill>
              </a:rPr>
              <a:t>Mahitasoa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Maëlle Martinet-</a:t>
            </a:r>
            <a:r>
              <a:rPr lang="fr-FR" sz="1463" dirty="0" err="1">
                <a:solidFill>
                  <a:prstClr val="black"/>
                </a:solidFill>
              </a:rPr>
              <a:t>Gerphagnon</a:t>
            </a:r>
          </a:p>
          <a:p>
            <a:pPr defTabSz="742950"/>
            <a:r>
              <a:rPr lang="fr-FR" sz="1463" dirty="0">
                <a:solidFill>
                  <a:prstClr val="black"/>
                </a:solidFill>
              </a:rPr>
              <a:t>Flore Matthieu</a:t>
            </a:r>
            <a:endParaRPr lang="fr-FR" sz="1463" kern="100" dirty="0">
              <a:solidFill>
                <a:prstClr val="black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5A977E2-09D1-4BE0-8DD5-7E99C07C6151}"/>
              </a:ext>
            </a:extLst>
          </p:cNvPr>
          <p:cNvSpPr txBox="1"/>
          <p:nvPr/>
        </p:nvSpPr>
        <p:spPr>
          <a:xfrm>
            <a:off x="4764156" y="805094"/>
            <a:ext cx="2773680" cy="391947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Anne Mc-Leer </a:t>
            </a: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Caroline Meguerditchian</a:t>
            </a:r>
            <a:endParaRPr lang="fr-FR"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Marielle </a:t>
            </a:r>
            <a:r>
              <a:rPr lang="fr-FR" sz="1463" kern="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Moiroud</a:t>
            </a:r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 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Laurie </a:t>
            </a:r>
            <a:r>
              <a:rPr lang="fr-FR" sz="1463" kern="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Morcillo</a:t>
            </a:r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 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Jérémie </a:t>
            </a:r>
            <a:r>
              <a:rPr lang="fr-FR" sz="1463" kern="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Mortreux</a:t>
            </a:r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 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Charlotte </a:t>
            </a:r>
            <a:r>
              <a:rPr lang="fr-FR" sz="1463" kern="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Ngono</a:t>
            </a:r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 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Gaëlle Normand 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Fanny Pellisson</a:t>
            </a:r>
            <a:r>
              <a:rPr lang="fr-FR" sz="1463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Julie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Pernin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-Grandjean 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Nicolas Pons</a:t>
            </a:r>
            <a:r>
              <a:rPr lang="fr-FR" sz="1463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Pierre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Saintigny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Damien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Sanlaville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sz="1463" kern="100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Laure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Sapey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-Triomphe 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Jean-François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Scariot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Anne-Sophie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Sertier</a:t>
            </a:r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sz="1463" dirty="0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Marie-Hélène </a:t>
            </a:r>
            <a:r>
              <a:rPr lang="fr-FR" sz="1463" kern="100" dirty="0" err="1">
                <a:solidFill>
                  <a:prstClr val="black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Teillon-Berranger</a:t>
            </a:r>
            <a:endParaRPr sz="1463" dirty="0" err="1">
              <a:solidFill>
                <a:prstClr val="black"/>
              </a:solidFill>
            </a:endParaRPr>
          </a:p>
          <a:p>
            <a:pPr defTabSz="742950"/>
            <a:r>
              <a:rPr lang="fr-FR" sz="1463" kern="100" dirty="0">
                <a:solidFill>
                  <a:prstClr val="black"/>
                </a:solidFill>
                <a:cs typeface="Times New Roman" panose="02020603050405020304" pitchFamily="18" charset="0"/>
              </a:rPr>
              <a:t>Julien Thevenon</a:t>
            </a:r>
            <a:endParaRPr sz="1463" dirty="0" err="1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AD7F085-728D-4674-B65F-85DB9D289C76}"/>
              </a:ext>
            </a:extLst>
          </p:cNvPr>
          <p:cNvSpPr txBox="1"/>
          <p:nvPr/>
        </p:nvSpPr>
        <p:spPr>
          <a:xfrm>
            <a:off x="6708923" y="4796931"/>
            <a:ext cx="1657826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42950"/>
            <a:r>
              <a:rPr lang="fr-FR" sz="813" i="1" dirty="0">
                <a:solidFill>
                  <a:prstClr val="black"/>
                </a:solidFill>
                <a:latin typeface="Aptos" panose="02110004020202020204"/>
              </a:rPr>
              <a:t>Dernière mise à jour le 27/11/2025</a:t>
            </a:r>
          </a:p>
        </p:txBody>
      </p:sp>
    </p:spTree>
    <p:extLst>
      <p:ext uri="{BB962C8B-B14F-4D97-AF65-F5344CB8AC3E}">
        <p14:creationId xmlns:p14="http://schemas.microsoft.com/office/powerpoint/2010/main" val="21150830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1251</TotalTime>
  <Words>125</Words>
  <Application>Microsoft Office PowerPoint</Application>
  <PresentationFormat>Affichage à l'écran (16:9)</PresentationFormat>
  <Paragraphs>62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Aptos</vt:lpstr>
      <vt:lpstr>Arial</vt:lpstr>
      <vt:lpstr>Bookman Old Style</vt:lpstr>
      <vt:lpstr>Calibri</vt:lpstr>
      <vt:lpstr>Calibri Light</vt:lpstr>
      <vt:lpstr>Courier New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Morcillo, Laurie</dc:creator>
  <cp:lastModifiedBy>Morcillo, Laurie</cp:lastModifiedBy>
  <cp:revision>39</cp:revision>
  <dcterms:created xsi:type="dcterms:W3CDTF">2025-11-06T11:37:37Z</dcterms:created>
  <dcterms:modified xsi:type="dcterms:W3CDTF">2025-12-05T14:44:21Z</dcterms:modified>
</cp:coreProperties>
</file>