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5" r:id="rId1"/>
  </p:sldMasterIdLst>
  <p:notesMasterIdLst>
    <p:notesMasterId r:id="rId6"/>
  </p:notesMasterIdLst>
  <p:handoutMasterIdLst>
    <p:handoutMasterId r:id="rId7"/>
  </p:handoutMasterIdLst>
  <p:sldIdLst>
    <p:sldId id="256" r:id="rId2"/>
    <p:sldId id="259" r:id="rId3"/>
    <p:sldId id="257" r:id="rId4"/>
    <p:sldId id="281" r:id="rId5"/>
  </p:sldIdLst>
  <p:sldSz cx="9144000" cy="5143500" type="screen16x9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0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61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0" d="100"/>
          <a:sy n="110" d="100"/>
        </p:scale>
        <p:origin x="247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01DC0FEC-5790-4FBA-8405-61BA81751A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95A0F35-46A8-41CD-AA21-BE733E059E8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92F25-8C6C-4EE7-9024-C58FC255CA22}" type="datetimeFigureOut">
              <a:rPr lang="fr-FR" smtClean="0"/>
              <a:t>09/06/2026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E06DD14-5EF1-4038-BB71-8AD612A55E8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D1D9755-5003-48BB-AC04-850D6C023A5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F0323-B8CC-4558-8013-275CB5715B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3831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1E82D-B942-4C23-B839-D4A3645CD867}" type="datetimeFigureOut">
              <a:rPr lang="fr-FR" smtClean="0"/>
              <a:t>09/06/2026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10531-4887-458C-A8F2-B2302866E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7773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1pPr>
    <a:lvl2pPr marL="389626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2pPr>
    <a:lvl3pPr marL="779252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3pPr>
    <a:lvl4pPr marL="1168878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4pPr>
    <a:lvl5pPr marL="1558503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5pPr>
    <a:lvl6pPr marL="1948129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6pPr>
    <a:lvl7pPr marL="2337755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7pPr>
    <a:lvl8pPr marL="2727381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8pPr>
    <a:lvl9pPr marL="3117007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610058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1997708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303652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re de la publication">
    <p:bg>
      <p:bgPr>
        <a:gradFill>
          <a:gsLst>
            <a:gs pos="73000">
              <a:schemeClr val="bg1"/>
            </a:gs>
            <a:gs pos="100000">
              <a:schemeClr val="accent1">
                <a:lumMod val="75000"/>
              </a:schemeClr>
            </a:gs>
            <a:gs pos="90000">
              <a:schemeClr val="bg1"/>
            </a:gs>
            <a:gs pos="23000">
              <a:schemeClr val="bg1"/>
            </a:gs>
            <a:gs pos="36000">
              <a:schemeClr val="bg1"/>
            </a:gs>
            <a:gs pos="35000">
              <a:schemeClr val="bg1"/>
            </a:gs>
            <a:gs pos="21000">
              <a:schemeClr val="bg1"/>
            </a:gs>
            <a:gs pos="53000">
              <a:schemeClr val="bg1"/>
            </a:gs>
            <a:gs pos="0">
              <a:schemeClr val="bg1"/>
            </a:gs>
            <a:gs pos="65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45711"/>
            <a:ext cx="6858000" cy="897640"/>
          </a:xfrm>
        </p:spPr>
        <p:txBody>
          <a:bodyPr/>
          <a:lstStyle>
            <a:lvl1pPr marL="0" indent="0" algn="ctr">
              <a:buNone/>
              <a:defRPr sz="1246"/>
            </a:lvl1pPr>
            <a:lvl2pPr marL="237390" indent="0" algn="ctr">
              <a:buNone/>
              <a:defRPr sz="1038"/>
            </a:lvl2pPr>
            <a:lvl3pPr marL="474779" indent="0" algn="ctr">
              <a:buNone/>
              <a:defRPr sz="935"/>
            </a:lvl3pPr>
            <a:lvl4pPr marL="712169" indent="0" algn="ctr">
              <a:buNone/>
              <a:defRPr sz="831"/>
            </a:lvl4pPr>
            <a:lvl5pPr marL="949559" indent="0" algn="ctr">
              <a:buNone/>
              <a:defRPr sz="831"/>
            </a:lvl5pPr>
            <a:lvl6pPr marL="1186948" indent="0" algn="ctr">
              <a:buNone/>
              <a:defRPr sz="831"/>
            </a:lvl6pPr>
            <a:lvl7pPr marL="1424338" indent="0" algn="ctr">
              <a:buNone/>
              <a:defRPr sz="831"/>
            </a:lvl7pPr>
            <a:lvl8pPr marL="1661728" indent="0" algn="ctr">
              <a:buNone/>
              <a:defRPr sz="831"/>
            </a:lvl8pPr>
            <a:lvl9pPr marL="1899117" indent="0" algn="ctr">
              <a:buNone/>
              <a:defRPr sz="831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EF68981-88B7-473D-9A01-7714A0E344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089" y="844699"/>
            <a:ext cx="1352518" cy="794605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160AB08B-6E16-4085-81A0-8278463BCDB7}"/>
              </a:ext>
            </a:extLst>
          </p:cNvPr>
          <p:cNvSpPr txBox="1"/>
          <p:nvPr userDrawn="1"/>
        </p:nvSpPr>
        <p:spPr>
          <a:xfrm>
            <a:off x="4572001" y="1944666"/>
            <a:ext cx="60959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246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A3CA3E99-07F0-4AFB-9A85-62D6C6ABEB1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9967" y="1791536"/>
            <a:ext cx="7984067" cy="897640"/>
          </a:xfrm>
          <a:solidFill>
            <a:schemeClr val="bg2"/>
          </a:solidFill>
          <a:ln>
            <a:solidFill>
              <a:srgbClr val="002060"/>
            </a:solidFill>
            <a:prstDash val="lgDashDot"/>
          </a:ln>
        </p:spPr>
        <p:txBody>
          <a:bodyPr anchor="ctr">
            <a:normAutofit/>
          </a:bodyPr>
          <a:lstStyle>
            <a:lvl1pPr marL="0" indent="0" algn="ctr">
              <a:buNone/>
              <a:defRPr sz="2769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fr-FR" dirty="0"/>
              <a:t>CLIQUEZ ICI POUR MODIFIER LE TITRE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1CD75E6-BD1F-48C2-AB4C-44783BFA47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9" cy="112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9414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u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E70D18F8-2C0F-49CF-B7F5-8BF5AAC11D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583"/>
            <a:ext cx="9143999" cy="112643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1" y="1022106"/>
            <a:ext cx="7886700" cy="3431820"/>
          </a:xfrm>
        </p:spPr>
        <p:txBody>
          <a:bodyPr>
            <a:normAutofit/>
          </a:bodyPr>
          <a:lstStyle>
            <a:lvl1pPr marL="237390" indent="-237390">
              <a:buFont typeface="Wingdings" panose="05000000000000000000" pitchFamily="2" charset="2"/>
              <a:buChar char="v"/>
              <a:defRPr sz="1108"/>
            </a:lvl1pPr>
            <a:lvl2pPr marL="474779" indent="-237390">
              <a:buFont typeface="Wingdings" panose="05000000000000000000" pitchFamily="2" charset="2"/>
              <a:buChar char="§"/>
              <a:defRPr sz="969"/>
            </a:lvl2pPr>
            <a:lvl3pPr marL="712169" indent="-237390">
              <a:buFont typeface="Arial" panose="020B0604020202020204" pitchFamily="34" charset="0"/>
              <a:buChar char="•"/>
              <a:defRPr sz="969"/>
            </a:lvl3pPr>
            <a:lvl4pPr marL="883619" indent="-171450">
              <a:buFont typeface="Courier New" panose="02070309020205020404" pitchFamily="49" charset="0"/>
              <a:buChar char="o"/>
              <a:defRPr sz="762"/>
            </a:lvl4pPr>
            <a:lvl5pPr marL="1107818" indent="-158260">
              <a:buFont typeface="+mj-lt"/>
              <a:buAutoNum type="arabicPeriod"/>
              <a:defRPr sz="762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B1F41FC9-8307-40D9-8B3A-0B2C4EF70FC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5088" y="73327"/>
            <a:ext cx="763762" cy="433993"/>
          </a:xfrm>
          <a:prstGeom prst="rect">
            <a:avLst/>
          </a:prstGeom>
        </p:spPr>
      </p:pic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0C8C18B-072C-48F6-A595-4F7CD16A8E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17031" y="102393"/>
            <a:ext cx="6870264" cy="286025"/>
          </a:xfrm>
          <a:solidFill>
            <a:schemeClr val="bg1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62">
                <a:solidFill>
                  <a:srgbClr val="002060"/>
                </a:solidFill>
              </a:defRPr>
            </a:lvl1pPr>
          </a:lstStyle>
          <a:p>
            <a:pPr lvl="0"/>
            <a:r>
              <a:rPr lang="fr-FR" dirty="0"/>
              <a:t>CLIQUEZ ICI POUR MODIFIER LE TITRE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AC9FA8D-9972-477F-8F71-E8ED1017539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2301" y="834995"/>
            <a:ext cx="7886700" cy="133533"/>
          </a:xfrm>
        </p:spPr>
        <p:txBody>
          <a:bodyPr>
            <a:noAutofit/>
          </a:bodyPr>
          <a:lstStyle>
            <a:lvl1pPr marL="0" indent="0">
              <a:buNone/>
              <a:defRPr sz="1246" b="1" u="sng">
                <a:latin typeface="+mj-lt"/>
              </a:defRPr>
            </a:lvl1pPr>
          </a:lstStyle>
          <a:p>
            <a:pPr lvl="0"/>
            <a:r>
              <a:rPr lang="fr-FR" dirty="0"/>
              <a:t>Cliquez pour un sous-titre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9D8250E-0A73-4BDA-B2F8-E62BA0E37C53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9009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uteurs et affili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 16">
            <a:extLst>
              <a:ext uri="{FF2B5EF4-FFF2-40B4-BE49-F238E27FC236}">
                <a16:creationId xmlns:a16="http://schemas.microsoft.com/office/drawing/2014/main" id="{89A3CB18-6195-465B-84BC-926C14FC0A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9" cy="1126435"/>
          </a:xfrm>
          <a:prstGeom prst="rect">
            <a:avLst/>
          </a:prstGeom>
        </p:spPr>
      </p:pic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43D163B3-81CD-4498-B7DA-12A6216EBF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5407" y="1116572"/>
            <a:ext cx="8577462" cy="650316"/>
          </a:xfrm>
        </p:spPr>
        <p:txBody>
          <a:bodyPr>
            <a:normAutofit/>
          </a:bodyPr>
          <a:lstStyle>
            <a:lvl1pPr marL="0" indent="0">
              <a:buNone/>
              <a:defRPr sz="969" i="1"/>
            </a:lvl1pPr>
          </a:lstStyle>
          <a:p>
            <a:pPr lvl="0"/>
            <a:r>
              <a:rPr lang="fr-FR" dirty="0"/>
              <a:t>[Notez ici le nom des auteurs séparé par des virgules, notez « AURAGEN consortium » comme auteur unique pour le GCS AURAGEN ] 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53000479-9D3A-4A78-97D7-FD3B0C3B5AD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3633" y="2008021"/>
            <a:ext cx="8577462" cy="969719"/>
          </a:xfrm>
        </p:spPr>
        <p:txBody>
          <a:bodyPr>
            <a:normAutofit/>
          </a:bodyPr>
          <a:lstStyle>
            <a:lvl1pPr marL="0" indent="0">
              <a:buNone/>
              <a:defRPr sz="969" i="1"/>
            </a:lvl1pPr>
          </a:lstStyle>
          <a:p>
            <a:pPr lvl="0"/>
            <a:r>
              <a:rPr lang="fr-FR" dirty="0"/>
              <a:t>[Notez ici les affiliations, notez « GCS AURAGEN, 69003 Lyon, France » pour l’auteur « AURAGEN consortium » ]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9228ED3-2941-4811-8F26-3958752771C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83634" y="3040420"/>
            <a:ext cx="8576733" cy="145073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>
            <a:lvl1pPr>
              <a:defRPr sz="1108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(Autres)</a:t>
            </a:r>
          </a:p>
        </p:txBody>
      </p:sp>
      <p:sp>
        <p:nvSpPr>
          <p:cNvPr id="10" name="Espace réservé du texte 12">
            <a:extLst>
              <a:ext uri="{FF2B5EF4-FFF2-40B4-BE49-F238E27FC236}">
                <a16:creationId xmlns:a16="http://schemas.microsoft.com/office/drawing/2014/main" id="{DB1CA89F-0354-4A97-96A3-F5A0280D11F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85728" y="3185494"/>
            <a:ext cx="8577462" cy="969719"/>
          </a:xfrm>
        </p:spPr>
        <p:txBody>
          <a:bodyPr>
            <a:normAutofit/>
          </a:bodyPr>
          <a:lstStyle>
            <a:lvl1pPr marL="0" indent="0">
              <a:buNone/>
              <a:defRPr sz="969" i="1"/>
            </a:lvl1pPr>
          </a:lstStyle>
          <a:p>
            <a:pPr lvl="0"/>
            <a:r>
              <a:rPr lang="fr-FR" dirty="0"/>
              <a:t>[…………..] 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94567CBD-DCFA-4B28-B97E-EB0E4D18384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83634" y="944795"/>
            <a:ext cx="8576733" cy="14711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>
            <a:lvl1pPr>
              <a:defRPr sz="1108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Auteurs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D72F9405-25EF-4019-9393-9E7162D7FAA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83634" y="1829569"/>
            <a:ext cx="8576733" cy="14711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>
            <a:lvl1pPr>
              <a:defRPr sz="1108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Affiliations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0F7377E4-3187-4373-83A0-705A84DFFCB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752" y="57386"/>
            <a:ext cx="827196" cy="433993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7898B05-2346-4604-AC38-877E0D7C7C38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8616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19EC12-92C5-4DB8-9667-4BADEBACAB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7086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40507"/>
            <a:ext cx="7886700" cy="99417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391247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2429176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37374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88096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975043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4703389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010670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397997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88A136A9-E5BA-4375-B595-0EA0E755A7CF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9" cy="112643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6/9/2026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10D03E5-F183-488D-9232-DE4C4A6D9F02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5130" y="6963"/>
            <a:ext cx="1038436" cy="533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940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74" r:id="rId15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014FF3-51D3-4179-A1EB-77509C8E1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9AF724-D4E4-4B8E-84DB-555C6BB214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4552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8000">
              <a:schemeClr val="bg1"/>
            </a:gs>
            <a:gs pos="100000">
              <a:schemeClr val="accent1">
                <a:lumMod val="75000"/>
              </a:schemeClr>
            </a:gs>
            <a:gs pos="90000">
              <a:schemeClr val="bg1"/>
            </a:gs>
            <a:gs pos="23000">
              <a:schemeClr val="bg1"/>
            </a:gs>
            <a:gs pos="36000">
              <a:schemeClr val="bg1"/>
            </a:gs>
            <a:gs pos="35000">
              <a:schemeClr val="bg1"/>
            </a:gs>
            <a:gs pos="21000">
              <a:schemeClr val="bg1"/>
            </a:gs>
            <a:gs pos="53000">
              <a:schemeClr val="bg1"/>
            </a:gs>
            <a:gs pos="0">
              <a:schemeClr val="bg1"/>
            </a:gs>
            <a:gs pos="6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80CD5325-C69E-471D-8A07-36F606D2C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ACC7822-083D-4E36-A94A-01256C4354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DCB296F-CA33-4AF8-9A7F-D8A87D229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5328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CC7A848-E295-47F7-8ED2-912C560B480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F341FAF3-221F-4AFF-AA9C-F96B916AE69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0F6B3272-57C3-4B17-8D50-0F3388896D2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2C6DBA3A-039F-4846-8BE8-F9572A4C50B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CB2BE139-D7FD-40DD-8BE0-506E98C47C6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4253CA6D-45F1-47E4-A40F-6E84EFB164C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B2096B18-4AC0-4F5D-AE41-F1ECC543EB1B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7031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67C1475-6BA0-426C-86F6-013BB4970E5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fr-FR" sz="3200" dirty="0">
                <a:solidFill>
                  <a:srgbClr val="00B0F0"/>
                </a:solidFill>
                <a:latin typeface="Bookman Old Style" panose="02050604050505020204" pitchFamily="18" charset="0"/>
              </a:rPr>
              <a:t>Merci !</a:t>
            </a:r>
            <a:endParaRPr lang="fr-FR" sz="3200" b="1" dirty="0">
              <a:solidFill>
                <a:srgbClr val="00B0F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280F093-FF6D-4081-A888-924597C7B0C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B7A46DB-0092-434F-86DA-0EEC3DEAE085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4</a:t>
            </a:fld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DC2B118-E786-4E40-BF5C-3DE6DE991D98}"/>
              </a:ext>
            </a:extLst>
          </p:cNvPr>
          <p:cNvSpPr txBox="1"/>
          <p:nvPr/>
        </p:nvSpPr>
        <p:spPr>
          <a:xfrm>
            <a:off x="156647" y="815273"/>
            <a:ext cx="1730923" cy="4382546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defTabSz="742950"/>
            <a:r>
              <a:rPr lang="fr-FR" sz="1463" dirty="0" err="1">
                <a:solidFill>
                  <a:prstClr val="black"/>
                </a:solidFill>
                <a:cs typeface="Times New Roman" panose="02020603050405020304" pitchFamily="18" charset="0"/>
              </a:rPr>
              <a:t>Ayham</a:t>
            </a:r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fr-FR" sz="1463" dirty="0" err="1">
                <a:solidFill>
                  <a:prstClr val="black"/>
                </a:solidFill>
                <a:cs typeface="Times New Roman" panose="02020603050405020304" pitchFamily="18" charset="0"/>
              </a:rPr>
              <a:t>Alahmad</a:t>
            </a:r>
            <a:endParaRPr lang="fr-FR" sz="1463" dirty="0" err="1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Léa André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dirty="0" err="1">
                <a:solidFill>
                  <a:prstClr val="black"/>
                </a:solidFill>
                <a:cs typeface="Times New Roman" panose="02020603050405020304" pitchFamily="18" charset="0"/>
              </a:rPr>
              <a:t>Tiffanie</a:t>
            </a:r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 Antonio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Laure </a:t>
            </a:r>
            <a:r>
              <a:rPr lang="fr-FR" sz="1463" dirty="0" err="1">
                <a:solidFill>
                  <a:prstClr val="black"/>
                </a:solidFill>
                <a:cs typeface="Times New Roman" panose="02020603050405020304" pitchFamily="18" charset="0"/>
              </a:rPr>
              <a:t>Barjhoux</a:t>
            </a:r>
            <a:endParaRPr sz="1463" dirty="0" err="1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Julien Barnes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Marc </a:t>
            </a:r>
            <a:r>
              <a:rPr lang="fr-FR" sz="1463" dirty="0" err="1">
                <a:solidFill>
                  <a:prstClr val="black"/>
                </a:solidFill>
              </a:rPr>
              <a:t>Barritault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Emilien Beaussart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Thibaut </a:t>
            </a:r>
            <a:r>
              <a:rPr lang="fr-FR" sz="1463" dirty="0" err="1">
                <a:solidFill>
                  <a:prstClr val="black"/>
                </a:solidFill>
                <a:cs typeface="Times New Roman" panose="02020603050405020304" pitchFamily="18" charset="0"/>
              </a:rPr>
              <a:t>Benquey</a:t>
            </a:r>
            <a:endParaRPr sz="1463" dirty="0" err="1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Salma </a:t>
            </a:r>
            <a:r>
              <a:rPr lang="fr-FR" sz="1463" dirty="0" err="1">
                <a:solidFill>
                  <a:prstClr val="black"/>
                </a:solidFill>
                <a:cs typeface="Times New Roman" panose="02020603050405020304" pitchFamily="18" charset="0"/>
              </a:rPr>
              <a:t>BenSaïd</a:t>
            </a:r>
            <a:endParaRPr sz="1463" dirty="0" err="1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Virginie Bernard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Jean-Yves Blay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Ahmed Bouras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Sandrine </a:t>
            </a:r>
            <a:r>
              <a:rPr lang="fr-FR" sz="1463" dirty="0" err="1">
                <a:solidFill>
                  <a:prstClr val="black"/>
                </a:solidFill>
                <a:cs typeface="Times New Roman" panose="02020603050405020304" pitchFamily="18" charset="0"/>
              </a:rPr>
              <a:t>Boyault</a:t>
            </a:r>
            <a:endParaRPr sz="1463" dirty="0" err="1">
              <a:solidFill>
                <a:prstClr val="black"/>
              </a:solidFill>
            </a:endParaRPr>
          </a:p>
          <a:p>
            <a:pPr defTabSz="742950">
              <a:spcAft>
                <a:spcPts val="81"/>
              </a:spcAft>
            </a:pPr>
            <a:r>
              <a:rPr lang="fr-FR" sz="1463" dirty="0">
                <a:solidFill>
                  <a:prstClr val="black"/>
                </a:solidFill>
              </a:rPr>
              <a:t>Enzo </a:t>
            </a:r>
            <a:r>
              <a:rPr lang="fr-FR" sz="1463" dirty="0" err="1">
                <a:solidFill>
                  <a:prstClr val="black"/>
                </a:solidFill>
              </a:rPr>
              <a:t>Calfapietra</a:t>
            </a:r>
            <a:endParaRPr lang="fr-FR"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Estelle Champion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Sébastien Chapelant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Quentin </a:t>
            </a:r>
            <a:r>
              <a:rPr lang="fr-FR" sz="1463" dirty="0" err="1">
                <a:solidFill>
                  <a:prstClr val="black"/>
                </a:solidFill>
                <a:cs typeface="Times New Roman" panose="02020603050405020304" pitchFamily="18" charset="0"/>
              </a:rPr>
              <a:t>Charret</a:t>
            </a:r>
            <a:endParaRPr sz="1463" dirty="0" err="1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Olivier </a:t>
            </a:r>
            <a:r>
              <a:rPr lang="fr-FR" sz="1463" dirty="0" err="1">
                <a:solidFill>
                  <a:prstClr val="black"/>
                </a:solidFill>
                <a:cs typeface="Times New Roman" panose="02020603050405020304" pitchFamily="18" charset="0"/>
              </a:rPr>
              <a:t>Chenavier</a:t>
            </a:r>
            <a:endParaRPr sz="1463" dirty="0" err="1">
              <a:solidFill>
                <a:prstClr val="black"/>
              </a:solidFill>
            </a:endParaRPr>
          </a:p>
          <a:p>
            <a:pPr defTabSz="742950"/>
            <a:endParaRPr lang="fr-FR" sz="1463" kern="100" dirty="0">
              <a:solidFill>
                <a:prstClr val="black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CAAF72B-3442-4770-B19B-372AC6AE8A82}"/>
              </a:ext>
            </a:extLst>
          </p:cNvPr>
          <p:cNvSpPr txBox="1"/>
          <p:nvPr/>
        </p:nvSpPr>
        <p:spPr>
          <a:xfrm>
            <a:off x="6959891" y="848511"/>
            <a:ext cx="2578398" cy="17451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defTabSz="742950">
              <a:spcAft>
                <a:spcPts val="81"/>
              </a:spcAft>
            </a:pPr>
            <a:r>
              <a:rPr lang="fr-FR" sz="1463" dirty="0">
                <a:solidFill>
                  <a:prstClr val="black"/>
                </a:solidFill>
              </a:rPr>
              <a:t>Frédéric Tran-Mau-Them</a:t>
            </a:r>
          </a:p>
          <a:p>
            <a:pPr defTabSz="742950">
              <a:spcAft>
                <a:spcPts val="81"/>
              </a:spcAft>
            </a:pPr>
            <a:r>
              <a:rPr lang="fr-FR" sz="1463" dirty="0">
                <a:solidFill>
                  <a:prstClr val="black"/>
                </a:solidFill>
              </a:rPr>
              <a:t>Nathalie Vacher </a:t>
            </a:r>
          </a:p>
          <a:p>
            <a:pPr defTabSz="742950">
              <a:spcAft>
                <a:spcPts val="81"/>
              </a:spcAft>
            </a:pPr>
            <a:r>
              <a:rPr lang="fr-FR" sz="1463" dirty="0">
                <a:solidFill>
                  <a:prstClr val="black"/>
                </a:solidFill>
              </a:rPr>
              <a:t>Alain Viari</a:t>
            </a:r>
            <a:endParaRPr sz="1463" dirty="0">
              <a:solidFill>
                <a:prstClr val="black"/>
              </a:solidFill>
            </a:endParaRPr>
          </a:p>
          <a:p>
            <a:pPr defTabSz="742950">
              <a:spcAft>
                <a:spcPts val="81"/>
              </a:spcAft>
            </a:pPr>
            <a:r>
              <a:rPr lang="fr-FR" sz="1463" dirty="0">
                <a:solidFill>
                  <a:prstClr val="black"/>
                </a:solidFill>
              </a:rPr>
              <a:t>Christine Vinciguerra</a:t>
            </a:r>
            <a:endParaRPr sz="1463" dirty="0">
              <a:solidFill>
                <a:prstClr val="black"/>
              </a:solidFill>
            </a:endParaRPr>
          </a:p>
          <a:p>
            <a:pPr defTabSz="742950">
              <a:spcAft>
                <a:spcPts val="81"/>
              </a:spcAft>
            </a:pPr>
            <a:r>
              <a:rPr lang="fr-FR" sz="1463" dirty="0">
                <a:solidFill>
                  <a:prstClr val="black"/>
                </a:solidFill>
              </a:rPr>
              <a:t>Anne-Christine </a:t>
            </a:r>
            <a:r>
              <a:rPr lang="fr-FR" sz="1463" dirty="0" err="1">
                <a:solidFill>
                  <a:prstClr val="black"/>
                </a:solidFill>
              </a:rPr>
              <a:t>Waymel</a:t>
            </a:r>
            <a:r>
              <a:rPr lang="fr-FR" sz="1463" dirty="0">
                <a:solidFill>
                  <a:prstClr val="black"/>
                </a:solidFill>
              </a:rPr>
              <a:t> </a:t>
            </a:r>
          </a:p>
          <a:p>
            <a:pPr defTabSz="742950">
              <a:spcAft>
                <a:spcPts val="81"/>
              </a:spcAft>
            </a:pPr>
            <a:endParaRPr lang="fr-FR" sz="1463" dirty="0">
              <a:solidFill>
                <a:prstClr val="black"/>
              </a:solidFill>
            </a:endParaRPr>
          </a:p>
          <a:p>
            <a:pPr defTabSz="742950">
              <a:spcAft>
                <a:spcPts val="81"/>
              </a:spcAft>
            </a:pPr>
            <a:endParaRPr lang="fr-FR" sz="1463" dirty="0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4AACAF4-B55A-46A7-8EB2-C0ACC4ED6E5C}"/>
              </a:ext>
            </a:extLst>
          </p:cNvPr>
          <p:cNvSpPr txBox="1"/>
          <p:nvPr/>
        </p:nvSpPr>
        <p:spPr>
          <a:xfrm>
            <a:off x="2119976" y="818346"/>
            <a:ext cx="2644180" cy="414459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defTabSz="742950"/>
            <a:r>
              <a:rPr lang="fr-FR" sz="1463" dirty="0">
                <a:solidFill>
                  <a:prstClr val="black"/>
                </a:solidFill>
              </a:rPr>
              <a:t>Nathalie </a:t>
            </a:r>
            <a:r>
              <a:rPr lang="fr-FR" sz="1463" dirty="0" err="1">
                <a:solidFill>
                  <a:prstClr val="black"/>
                </a:solidFill>
              </a:rPr>
              <a:t>Chillet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Anissa Dahmani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Geoffroy </a:t>
            </a:r>
            <a:r>
              <a:rPr lang="fr-FR" sz="1463" dirty="0" err="1">
                <a:solidFill>
                  <a:prstClr val="black"/>
                </a:solidFill>
              </a:rPr>
              <a:t>Delplancq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Clémentine Faure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Anthony Ferrari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Carole Ferraro-</a:t>
            </a:r>
            <a:r>
              <a:rPr lang="fr-FR" sz="1463" dirty="0" err="1">
                <a:solidFill>
                  <a:prstClr val="black"/>
                </a:solidFill>
              </a:rPr>
              <a:t>Peyret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Pascale Flandrin-</a:t>
            </a:r>
            <a:r>
              <a:rPr lang="fr-FR" sz="1463" dirty="0" err="1">
                <a:solidFill>
                  <a:prstClr val="black"/>
                </a:solidFill>
              </a:rPr>
              <a:t>Gresta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Lucas Gauthier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Sandrine Genoux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Brune Henry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Eulalie </a:t>
            </a:r>
            <a:r>
              <a:rPr lang="fr-FR" sz="1463" dirty="0" err="1">
                <a:solidFill>
                  <a:prstClr val="black"/>
                </a:solidFill>
              </a:rPr>
              <a:t>Lasseaux-Robine</a:t>
            </a:r>
            <a:endParaRPr lang="fr-FR"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Pauline Le-Tanno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Clément </a:t>
            </a:r>
            <a:r>
              <a:rPr lang="fr-FR" sz="1463" dirty="0" err="1">
                <a:solidFill>
                  <a:prstClr val="black"/>
                </a:solidFill>
              </a:rPr>
              <a:t>Lionnet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Cornelia </a:t>
            </a:r>
            <a:r>
              <a:rPr lang="fr-FR" sz="1463" dirty="0" err="1">
                <a:solidFill>
                  <a:prstClr val="black"/>
                </a:solidFill>
              </a:rPr>
              <a:t>Mahitasoa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Maëlle Martinet-</a:t>
            </a:r>
            <a:r>
              <a:rPr lang="fr-FR" sz="1463" dirty="0" err="1">
                <a:solidFill>
                  <a:prstClr val="black"/>
                </a:solidFill>
              </a:rPr>
              <a:t>Gerphagnon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Flore Matthieu</a:t>
            </a: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Anne Mc-Leer </a:t>
            </a: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Caroline Meguerditchian</a:t>
            </a:r>
            <a:endParaRPr lang="fr-FR" sz="1463" kern="100" dirty="0">
              <a:solidFill>
                <a:prstClr val="black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5A977E2-09D1-4BE0-8DD5-7E99C07C6151}"/>
              </a:ext>
            </a:extLst>
          </p:cNvPr>
          <p:cNvSpPr txBox="1"/>
          <p:nvPr/>
        </p:nvSpPr>
        <p:spPr>
          <a:xfrm>
            <a:off x="4764156" y="815273"/>
            <a:ext cx="2773680" cy="438254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defTabSz="742950"/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Marielle </a:t>
            </a:r>
            <a:r>
              <a:rPr lang="fr-FR" sz="1463" kern="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Moiroud</a:t>
            </a:r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 </a:t>
            </a:r>
            <a:endParaRPr sz="1463" kern="100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Laurie </a:t>
            </a:r>
            <a:r>
              <a:rPr lang="fr-FR" sz="1463" kern="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Morcillo</a:t>
            </a:r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 </a:t>
            </a:r>
            <a:endParaRPr sz="1463" kern="100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Jérémie </a:t>
            </a:r>
            <a:r>
              <a:rPr lang="fr-FR" sz="1463" kern="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Mortreux</a:t>
            </a:r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 </a:t>
            </a:r>
            <a:endParaRPr sz="1463" kern="100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Charlotte </a:t>
            </a:r>
            <a:r>
              <a:rPr lang="fr-FR" sz="1463" kern="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Ngono</a:t>
            </a:r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 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Gaëlle Normand 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Fanny Pellisson</a:t>
            </a:r>
            <a:r>
              <a:rPr lang="fr-FR" sz="1463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Julie </a:t>
            </a:r>
            <a:r>
              <a:rPr lang="fr-FR" sz="1463" kern="100" dirty="0" err="1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Pernin</a:t>
            </a:r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-Grandjean 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Alexis Praga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Nicolas Pons</a:t>
            </a:r>
            <a:r>
              <a:rPr lang="fr-FR" sz="1463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Pierre </a:t>
            </a:r>
            <a:r>
              <a:rPr lang="fr-FR" sz="1463" kern="100" dirty="0" err="1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Saintigny</a:t>
            </a:r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sz="1463" kern="100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Damien </a:t>
            </a:r>
            <a:r>
              <a:rPr lang="fr-FR" sz="1463" kern="100" dirty="0" err="1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Sanlaville</a:t>
            </a:r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sz="1463" kern="100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Laure Sapey-Triomphe </a:t>
            </a: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Pauline Sauvaigo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Jean-François </a:t>
            </a:r>
            <a:r>
              <a:rPr lang="fr-FR" sz="1463" kern="100" dirty="0" err="1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Scariot</a:t>
            </a:r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Anne-Sophie </a:t>
            </a:r>
            <a:r>
              <a:rPr lang="fr-FR" sz="1463" kern="100" dirty="0" err="1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Sertier</a:t>
            </a:r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Marie-Hélène </a:t>
            </a:r>
            <a:r>
              <a:rPr lang="fr-FR" sz="1463" kern="100" dirty="0" err="1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Teillon-Berranger</a:t>
            </a:r>
            <a:endParaRPr sz="1463" dirty="0" err="1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Julien Thevenon</a:t>
            </a:r>
          </a:p>
          <a:p>
            <a:pPr defTabSz="742950">
              <a:spcAft>
                <a:spcPts val="81"/>
              </a:spcAft>
            </a:pPr>
            <a:r>
              <a:rPr lang="fr-FR" sz="1463" dirty="0">
                <a:solidFill>
                  <a:prstClr val="black"/>
                </a:solidFill>
              </a:rPr>
              <a:t>Anne Thomas </a:t>
            </a:r>
          </a:p>
          <a:p>
            <a:pPr defTabSz="742950"/>
            <a:endParaRPr sz="1463" dirty="0" err="1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AD7F085-728D-4674-B65F-85DB9D289C76}"/>
              </a:ext>
            </a:extLst>
          </p:cNvPr>
          <p:cNvSpPr txBox="1"/>
          <p:nvPr/>
        </p:nvSpPr>
        <p:spPr>
          <a:xfrm>
            <a:off x="7329527" y="4658547"/>
            <a:ext cx="1657826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742950"/>
            <a:r>
              <a:rPr lang="fr-FR" sz="813" i="1" dirty="0">
                <a:solidFill>
                  <a:prstClr val="black"/>
                </a:solidFill>
                <a:latin typeface="Aptos" panose="02110004020202020204"/>
              </a:rPr>
              <a:t>Dernière mise à jour le 04/06/2026</a:t>
            </a:r>
          </a:p>
        </p:txBody>
      </p:sp>
    </p:spTree>
    <p:extLst>
      <p:ext uri="{BB962C8B-B14F-4D97-AF65-F5344CB8AC3E}">
        <p14:creationId xmlns:p14="http://schemas.microsoft.com/office/powerpoint/2010/main" val="22536916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1257</TotalTime>
  <Words>129</Words>
  <Application>Microsoft Office PowerPoint</Application>
  <PresentationFormat>Affichage à l'écran (16:9)</PresentationFormat>
  <Paragraphs>64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2" baseType="lpstr">
      <vt:lpstr>Aptos</vt:lpstr>
      <vt:lpstr>Arial</vt:lpstr>
      <vt:lpstr>Bookman Old Style</vt:lpstr>
      <vt:lpstr>Calibri</vt:lpstr>
      <vt:lpstr>Calibri Light</vt:lpstr>
      <vt:lpstr>Courier New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Morcillo, Laurie</dc:creator>
  <cp:lastModifiedBy>Morcillo, Laurie</cp:lastModifiedBy>
  <cp:revision>42</cp:revision>
  <dcterms:created xsi:type="dcterms:W3CDTF">2025-11-06T11:37:37Z</dcterms:created>
  <dcterms:modified xsi:type="dcterms:W3CDTF">2026-06-09T14:05:14Z</dcterms:modified>
</cp:coreProperties>
</file>